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2" d="100"/>
          <a:sy n="22" d="100"/>
        </p:scale>
        <p:origin x="-1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9/24/14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9/24/14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9/24/14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9/24/14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9/24/14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9/24/14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Judgment of Paris</a:t>
            </a:r>
            <a:endParaRPr lang="en-US" dirty="0"/>
          </a:p>
        </p:txBody>
      </p:sp>
      <p:sp>
        <p:nvSpPr>
          <p:cNvPr id="3" name="Subtitle 2"/>
          <p:cNvSpPr>
            <a:spLocks noGrp="1"/>
          </p:cNvSpPr>
          <p:nvPr>
            <p:ph type="subTitle" idx="1"/>
          </p:nvPr>
        </p:nvSpPr>
        <p:spPr/>
        <p:txBody>
          <a:bodyPr/>
          <a:lstStyle/>
          <a:p>
            <a:r>
              <a:rPr lang="en-US" dirty="0" smtClean="0"/>
              <a:t>Greece and Troy Go To War</a:t>
            </a:r>
            <a:endParaRPr lang="en-US" dirty="0"/>
          </a:p>
        </p:txBody>
      </p:sp>
    </p:spTree>
    <p:extLst>
      <p:ext uri="{BB962C8B-B14F-4D97-AF65-F5344CB8AC3E}">
        <p14:creationId xmlns:p14="http://schemas.microsoft.com/office/powerpoint/2010/main" val="31228522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3 GoldenAp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670" y="1981200"/>
            <a:ext cx="3421330" cy="3444139"/>
          </a:xfrm>
          <a:prstGeom prst="rect">
            <a:avLst/>
          </a:prstGeom>
        </p:spPr>
      </p:pic>
      <p:sp>
        <p:nvSpPr>
          <p:cNvPr id="2" name="Title 1"/>
          <p:cNvSpPr>
            <a:spLocks noGrp="1"/>
          </p:cNvSpPr>
          <p:nvPr>
            <p:ph type="title"/>
          </p:nvPr>
        </p:nvSpPr>
        <p:spPr/>
        <p:txBody>
          <a:bodyPr/>
          <a:lstStyle/>
          <a:p>
            <a:r>
              <a:rPr lang="en-US" dirty="0" smtClean="0"/>
              <a:t>The Result</a:t>
            </a:r>
            <a:endParaRPr lang="en-US" dirty="0"/>
          </a:p>
        </p:txBody>
      </p:sp>
      <p:sp>
        <p:nvSpPr>
          <p:cNvPr id="3" name="Content Placeholder 2"/>
          <p:cNvSpPr>
            <a:spLocks noGrp="1"/>
          </p:cNvSpPr>
          <p:nvPr>
            <p:ph idx="1"/>
          </p:nvPr>
        </p:nvSpPr>
        <p:spPr>
          <a:xfrm>
            <a:off x="1371600" y="1981200"/>
            <a:ext cx="6617320" cy="3779428"/>
          </a:xfrm>
        </p:spPr>
        <p:txBody>
          <a:bodyPr>
            <a:normAutofit fontScale="92500" lnSpcReduction="20000"/>
          </a:bodyPr>
          <a:lstStyle/>
          <a:p>
            <a:r>
              <a:rPr lang="en-US" b="1" dirty="0" smtClean="0"/>
              <a:t>No surprise here:  Paris gave the golden apple to Aphrodite.  </a:t>
            </a:r>
          </a:p>
          <a:p>
            <a:r>
              <a:rPr lang="en-US" b="1" dirty="0" smtClean="0"/>
              <a:t>In return, Aphrodite took him to the Greek Island, Sparta, where the most beautiful woman in the world, Helen, lived with her husband, Menelaus.  </a:t>
            </a:r>
          </a:p>
          <a:p>
            <a:r>
              <a:rPr lang="en-US" b="1" dirty="0" smtClean="0"/>
              <a:t>Remember that the goddess, Eris, wants to cause discord?  She is successful…</a:t>
            </a:r>
          </a:p>
          <a:p>
            <a:r>
              <a:rPr lang="en-US" b="1" dirty="0" smtClean="0"/>
              <a:t>Paris kidnaps Helen, takes her across the sea to Troy, and marries her.  His rash actions lead to the 10-year-long Trojan War, (fought between the Greeks and the Trojans) and, ultimately, to Paris’ death and the destruction of his empire.</a:t>
            </a:r>
            <a:endParaRPr lang="en-US" b="1" dirty="0"/>
          </a:p>
        </p:txBody>
      </p:sp>
    </p:spTree>
    <p:extLst>
      <p:ext uri="{BB962C8B-B14F-4D97-AF65-F5344CB8AC3E}">
        <p14:creationId xmlns:p14="http://schemas.microsoft.com/office/powerpoint/2010/main" val="35514764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1"/>
            <a:ext cx="6400800" cy="364478"/>
          </a:xfrm>
        </p:spPr>
        <p:txBody>
          <a:bodyPr>
            <a:noAutofit/>
          </a:bodyPr>
          <a:lstStyle/>
          <a:p>
            <a:pPr lvl="1" algn="ctr" rtl="0">
              <a:spcBef>
                <a:spcPct val="0"/>
              </a:spcBef>
            </a:pPr>
            <a:r>
              <a:rPr lang="en-US" sz="2000" b="1" dirty="0">
                <a:solidFill>
                  <a:srgbClr val="FF0000"/>
                </a:solidFill>
                <a:latin typeface="+mn-lt"/>
              </a:rPr>
              <a:t>Paris is a </a:t>
            </a:r>
            <a:r>
              <a:rPr lang="en-US" sz="2000" b="1" dirty="0" smtClean="0">
                <a:solidFill>
                  <a:srgbClr val="FF0000"/>
                </a:solidFill>
                <a:latin typeface="+mn-lt"/>
              </a:rPr>
              <a:t>Dummy</a:t>
            </a:r>
            <a:r>
              <a:rPr lang="en-US" sz="2000" b="1" dirty="0">
                <a:solidFill>
                  <a:srgbClr val="FF0000"/>
                </a:solidFill>
                <a:latin typeface="+mn-lt"/>
              </a:rPr>
              <a:t>.  And Aphrodite is </a:t>
            </a:r>
            <a:r>
              <a:rPr lang="en-US" sz="2000" b="1" dirty="0" smtClean="0">
                <a:solidFill>
                  <a:srgbClr val="FF0000"/>
                </a:solidFill>
                <a:latin typeface="+mn-lt"/>
              </a:rPr>
              <a:t>a Mean Girl.</a:t>
            </a:r>
            <a:r>
              <a:rPr lang="en-US" sz="2000" b="1" dirty="0">
                <a:latin typeface="+mn-lt"/>
              </a:rPr>
              <a:t/>
            </a:r>
            <a:br>
              <a:rPr lang="en-US" sz="2000" b="1" dirty="0">
                <a:latin typeface="+mn-lt"/>
              </a:rPr>
            </a:br>
            <a:endParaRPr lang="en-US" sz="2000" dirty="0">
              <a:latin typeface="+mn-lt"/>
            </a:endParaRPr>
          </a:p>
        </p:txBody>
      </p:sp>
      <p:sp>
        <p:nvSpPr>
          <p:cNvPr id="3" name="Content Placeholder 2"/>
          <p:cNvSpPr>
            <a:spLocks noGrp="1"/>
          </p:cNvSpPr>
          <p:nvPr>
            <p:ph idx="1"/>
          </p:nvPr>
        </p:nvSpPr>
        <p:spPr>
          <a:xfrm>
            <a:off x="1056164" y="1295401"/>
            <a:ext cx="7204556" cy="4514171"/>
          </a:xfrm>
        </p:spPr>
        <p:txBody>
          <a:bodyPr>
            <a:normAutofit/>
          </a:bodyPr>
          <a:lstStyle/>
          <a:p>
            <a:pPr indent="0">
              <a:buNone/>
            </a:pPr>
            <a:r>
              <a:rPr lang="en-US" b="1" dirty="0" smtClean="0">
                <a:solidFill>
                  <a:srgbClr val="0000FF"/>
                </a:solidFill>
              </a:rPr>
              <a:t>OK.  Paris kidnapping another man’s wife is bad, no matter how you spin it.  The story gets even worse when you consider the following:</a:t>
            </a:r>
          </a:p>
          <a:p>
            <a:pPr indent="0">
              <a:buNone/>
            </a:pPr>
            <a:endParaRPr lang="en-US" sz="800" b="1" dirty="0" smtClean="0"/>
          </a:p>
          <a:p>
            <a:pPr lvl="1"/>
            <a:r>
              <a:rPr lang="en-US" dirty="0" smtClean="0"/>
              <a:t>The man Paris stole Helen from was not just any man.  </a:t>
            </a:r>
          </a:p>
          <a:p>
            <a:pPr lvl="1"/>
            <a:r>
              <a:rPr lang="en-US" dirty="0" smtClean="0"/>
              <a:t>He was Menelaus - a king…the king of SPARTA…and the Spartans are known to this day as the fiercest, strongest warriors in history.  True story:  The Spartans </a:t>
            </a:r>
            <a:r>
              <a:rPr lang="en-US" smtClean="0"/>
              <a:t>removed </a:t>
            </a:r>
            <a:r>
              <a:rPr lang="en-US" smtClean="0"/>
              <a:t>seven </a:t>
            </a:r>
            <a:r>
              <a:rPr lang="en-US" dirty="0" smtClean="0"/>
              <a:t>year-old boys from their homes and sent them to “warrior schools,” where they lived and learned how to engage in battle.  They were treated harshly in order to toughen them up, and they were not allowed to return home to their mothers.  Not even on their birthdays.  They lived in these schools until they either died, or brought honor to themselves and their city in battle as adults.  </a:t>
            </a:r>
          </a:p>
          <a:p>
            <a:pPr lvl="1"/>
            <a:r>
              <a:rPr lang="en-US" dirty="0" smtClean="0"/>
              <a:t>Sparta is part of Greece.</a:t>
            </a:r>
          </a:p>
          <a:p>
            <a:pPr lvl="1"/>
            <a:r>
              <a:rPr lang="en-US" dirty="0" smtClean="0"/>
              <a:t>The Grecian army is BIG and STRONG.</a:t>
            </a:r>
          </a:p>
          <a:p>
            <a:pPr lvl="1"/>
            <a:r>
              <a:rPr lang="en-US" dirty="0" smtClean="0"/>
              <a:t>The entire Grecian army joined Menelaus on his quest to get Helen back.</a:t>
            </a:r>
          </a:p>
          <a:p>
            <a:pPr marL="514350" lvl="1" indent="0">
              <a:buNone/>
            </a:pPr>
            <a:endParaRPr lang="en-US" dirty="0" smtClean="0"/>
          </a:p>
        </p:txBody>
      </p:sp>
    </p:spTree>
    <p:extLst>
      <p:ext uri="{BB962C8B-B14F-4D97-AF65-F5344CB8AC3E}">
        <p14:creationId xmlns:p14="http://schemas.microsoft.com/office/powerpoint/2010/main" val="301948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Wedding</a:t>
            </a:r>
            <a:endParaRPr lang="en-US" dirty="0"/>
          </a:p>
        </p:txBody>
      </p:sp>
      <p:sp>
        <p:nvSpPr>
          <p:cNvPr id="3" name="Content Placeholder 2"/>
          <p:cNvSpPr>
            <a:spLocks noGrp="1"/>
          </p:cNvSpPr>
          <p:nvPr>
            <p:ph idx="1"/>
          </p:nvPr>
        </p:nvSpPr>
        <p:spPr/>
        <p:txBody>
          <a:bodyPr/>
          <a:lstStyle/>
          <a:p>
            <a:r>
              <a:rPr lang="en-US" dirty="0" smtClean="0"/>
              <a:t>Many, many years ago, the sea-nymph, Thetis, married the human Peleus.  All of the gods and goddesses were invited to the wedding…all, that is, except the goddess of discord, Eris.</a:t>
            </a:r>
          </a:p>
        </p:txBody>
      </p:sp>
      <p:pic>
        <p:nvPicPr>
          <p:cNvPr id="4" name="Picture 3" descr="F13 wedding r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968" y="3889868"/>
            <a:ext cx="2724331" cy="1833951"/>
          </a:xfrm>
          <a:prstGeom prst="rect">
            <a:avLst/>
          </a:prstGeom>
        </p:spPr>
      </p:pic>
    </p:spTree>
    <p:extLst>
      <p:ext uri="{BB962C8B-B14F-4D97-AF65-F5344CB8AC3E}">
        <p14:creationId xmlns:p14="http://schemas.microsoft.com/office/powerpoint/2010/main" val="30388825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Eris was pretty mad about the snub.  </a:t>
            </a:r>
          </a:p>
          <a:p>
            <a:pPr indent="0">
              <a:buNone/>
            </a:pPr>
            <a:r>
              <a:rPr lang="en-US" dirty="0" smtClean="0"/>
              <a:t>She came up with a plan to get </a:t>
            </a:r>
          </a:p>
          <a:p>
            <a:pPr indent="0">
              <a:buNone/>
            </a:pPr>
            <a:r>
              <a:rPr lang="en-US" dirty="0" smtClean="0"/>
              <a:t>her revenge that would, of </a:t>
            </a:r>
          </a:p>
          <a:p>
            <a:pPr indent="0">
              <a:buNone/>
            </a:pPr>
            <a:r>
              <a:rPr lang="en-US" dirty="0" smtClean="0"/>
              <a:t>course, cause strife and discord.</a:t>
            </a:r>
          </a:p>
          <a:p>
            <a:pPr marL="285750" indent="-285750"/>
            <a:r>
              <a:rPr lang="en-US" dirty="0" smtClean="0"/>
              <a:t>And it all starts with an apple…</a:t>
            </a:r>
          </a:p>
          <a:p>
            <a:endParaRPr lang="en-US" dirty="0"/>
          </a:p>
        </p:txBody>
      </p:sp>
      <p:pic>
        <p:nvPicPr>
          <p:cNvPr id="5" name="Picture 4"/>
          <p:cNvPicPr>
            <a:picLocks noChangeAspect="1"/>
          </p:cNvPicPr>
          <p:nvPr/>
        </p:nvPicPr>
        <p:blipFill>
          <a:blip r:embed="rId2"/>
          <a:stretch>
            <a:fillRect/>
          </a:stretch>
        </p:blipFill>
        <p:spPr>
          <a:xfrm>
            <a:off x="4783760" y="2904020"/>
            <a:ext cx="3255320" cy="2175639"/>
          </a:xfrm>
          <a:prstGeom prst="rect">
            <a:avLst/>
          </a:prstGeom>
        </p:spPr>
      </p:pic>
    </p:spTree>
    <p:extLst>
      <p:ext uri="{BB962C8B-B14F-4D97-AF65-F5344CB8AC3E}">
        <p14:creationId xmlns:p14="http://schemas.microsoft.com/office/powerpoint/2010/main" val="2782586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p:txBody>
          <a:bodyPr>
            <a:normAutofit lnSpcReduction="10000"/>
          </a:bodyPr>
          <a:lstStyle/>
          <a:p>
            <a:r>
              <a:rPr lang="en-US" dirty="0" smtClean="0"/>
              <a:t>Eris created a golden apple, marked “For the Fairest,” and left it on a table at the wedding feast, knowing that it would be found and that all of the goddesses would fight to win the apple and the title. (Aren’t girl fights the worst?  I guess they were back then, too!)</a:t>
            </a:r>
          </a:p>
          <a:p>
            <a:r>
              <a:rPr lang="en-US" dirty="0" smtClean="0"/>
              <a:t>The contest came down to a contest between Aphrodite (goddess of ____), Athena (goddess of _____), and Hera (goddess of _____).</a:t>
            </a:r>
          </a:p>
          <a:p>
            <a:r>
              <a:rPr lang="en-US" dirty="0" smtClean="0"/>
              <a:t>And they asked Zeus to judge and determine a winner.</a:t>
            </a:r>
          </a:p>
          <a:p>
            <a:endParaRPr lang="en-US" dirty="0"/>
          </a:p>
        </p:txBody>
      </p:sp>
    </p:spTree>
    <p:extLst>
      <p:ext uri="{BB962C8B-B14F-4D97-AF65-F5344CB8AC3E}">
        <p14:creationId xmlns:p14="http://schemas.microsoft.com/office/powerpoint/2010/main" val="1669270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3 cr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375" y="1011029"/>
            <a:ext cx="1910175" cy="1418373"/>
          </a:xfrm>
          <a:prstGeom prst="rect">
            <a:avLst/>
          </a:prstGeom>
        </p:spPr>
      </p:pic>
      <p:sp>
        <p:nvSpPr>
          <p:cNvPr id="3" name="Content Placeholder 2"/>
          <p:cNvSpPr>
            <a:spLocks noGrp="1"/>
          </p:cNvSpPr>
          <p:nvPr>
            <p:ph idx="1"/>
          </p:nvPr>
        </p:nvSpPr>
        <p:spPr>
          <a:xfrm>
            <a:off x="1371600" y="2245357"/>
            <a:ext cx="6400800" cy="3423247"/>
          </a:xfrm>
        </p:spPr>
        <p:txBody>
          <a:bodyPr>
            <a:noAutofit/>
          </a:bodyPr>
          <a:lstStyle/>
          <a:p>
            <a:r>
              <a:rPr lang="en-US" dirty="0" smtClean="0"/>
              <a:t>Zeus was no dummy.  He refused to judge his daughters and wife, and, instead, insisted that a human male – one who was known to appreciate female beauty – should judge them.  He chose Paris.</a:t>
            </a:r>
          </a:p>
          <a:p>
            <a:r>
              <a:rPr lang="en-US" dirty="0" smtClean="0"/>
              <a:t>Paris was a prince of a place called Troy.  He was the youngest son of King </a:t>
            </a:r>
            <a:r>
              <a:rPr lang="en-US" dirty="0" err="1" smtClean="0"/>
              <a:t>Priam</a:t>
            </a:r>
            <a:r>
              <a:rPr lang="en-US" dirty="0" smtClean="0"/>
              <a:t> of Troy, and he liked to party a lot instead of learning to be good warrior, like all good princes of his time should be.</a:t>
            </a:r>
          </a:p>
          <a:p>
            <a:r>
              <a:rPr lang="en-US" dirty="0" smtClean="0"/>
              <a:t>As you can imagine, Paris was quite happy to be asked to decide which of the three was the most beautiful goddess!</a:t>
            </a:r>
            <a:endParaRPr lang="en-US" dirty="0"/>
          </a:p>
        </p:txBody>
      </p:sp>
      <p:sp>
        <p:nvSpPr>
          <p:cNvPr id="2" name="Title 1"/>
          <p:cNvSpPr>
            <a:spLocks noGrp="1"/>
          </p:cNvSpPr>
          <p:nvPr>
            <p:ph type="title"/>
          </p:nvPr>
        </p:nvSpPr>
        <p:spPr/>
        <p:txBody>
          <a:bodyPr/>
          <a:lstStyle/>
          <a:p>
            <a:r>
              <a:rPr lang="en-US" dirty="0" smtClean="0"/>
              <a:t>Paris</a:t>
            </a:r>
            <a:endParaRPr lang="en-US" dirty="0"/>
          </a:p>
        </p:txBody>
      </p:sp>
      <p:pic>
        <p:nvPicPr>
          <p:cNvPr id="6" name="Picture 5" descr="F13 cr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88" y="1011029"/>
            <a:ext cx="1910175" cy="1418373"/>
          </a:xfrm>
          <a:prstGeom prst="rect">
            <a:avLst/>
          </a:prstGeom>
        </p:spPr>
      </p:pic>
    </p:spTree>
    <p:extLst>
      <p:ext uri="{BB962C8B-B14F-4D97-AF65-F5344CB8AC3E}">
        <p14:creationId xmlns:p14="http://schemas.microsoft.com/office/powerpoint/2010/main" val="2987011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Bribes</a:t>
            </a:r>
            <a:endParaRPr lang="en-US" dirty="0"/>
          </a:p>
        </p:txBody>
      </p:sp>
      <p:pic>
        <p:nvPicPr>
          <p:cNvPr id="4" name="Picture 3" descr="F13 gif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2438400"/>
            <a:ext cx="2666617" cy="2666617"/>
          </a:xfrm>
          <a:prstGeom prst="rect">
            <a:avLst/>
          </a:prstGeom>
        </p:spPr>
      </p:pic>
      <p:sp>
        <p:nvSpPr>
          <p:cNvPr id="3" name="Content Placeholder 2"/>
          <p:cNvSpPr>
            <a:spLocks noGrp="1"/>
          </p:cNvSpPr>
          <p:nvPr>
            <p:ph idx="1"/>
          </p:nvPr>
        </p:nvSpPr>
        <p:spPr>
          <a:xfrm>
            <a:off x="4038216" y="2438400"/>
            <a:ext cx="3734183" cy="3048001"/>
          </a:xfrm>
        </p:spPr>
        <p:txBody>
          <a:bodyPr>
            <a:normAutofit/>
          </a:bodyPr>
          <a:lstStyle/>
          <a:p>
            <a:pPr indent="0">
              <a:buNone/>
            </a:pPr>
            <a:r>
              <a:rPr lang="en-US" dirty="0" smtClean="0"/>
              <a:t>The goddesses were not dumb, either.  They knew their competition were all beautiful, too, so they each came up with ways to try to bribe Paris with gifts.</a:t>
            </a:r>
            <a:endParaRPr lang="en-US" dirty="0"/>
          </a:p>
        </p:txBody>
      </p:sp>
    </p:spTree>
    <p:extLst>
      <p:ext uri="{BB962C8B-B14F-4D97-AF65-F5344CB8AC3E}">
        <p14:creationId xmlns:p14="http://schemas.microsoft.com/office/powerpoint/2010/main" val="2161065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Aphrodite</a:t>
            </a:r>
            <a:endParaRPr lang="en-US" dirty="0"/>
          </a:p>
        </p:txBody>
      </p:sp>
      <p:sp>
        <p:nvSpPr>
          <p:cNvPr id="3" name="Content Placeholder 2"/>
          <p:cNvSpPr>
            <a:spLocks noGrp="1"/>
          </p:cNvSpPr>
          <p:nvPr>
            <p:ph idx="1"/>
          </p:nvPr>
        </p:nvSpPr>
        <p:spPr/>
        <p:txBody>
          <a:bodyPr/>
          <a:lstStyle/>
          <a:p>
            <a:r>
              <a:rPr lang="en-US" b="1" dirty="0" smtClean="0"/>
              <a:t>Aphrodite promised Paris that</a:t>
            </a:r>
          </a:p>
          <a:p>
            <a:pPr indent="0">
              <a:buNone/>
            </a:pPr>
            <a:r>
              <a:rPr lang="en-US" b="1" dirty="0" smtClean="0"/>
              <a:t> he could marry the most beautiful</a:t>
            </a:r>
          </a:p>
          <a:p>
            <a:pPr indent="0">
              <a:buNone/>
            </a:pPr>
            <a:r>
              <a:rPr lang="en-US" b="1" dirty="0" smtClean="0"/>
              <a:t>woman (not goddess, </a:t>
            </a:r>
          </a:p>
          <a:p>
            <a:pPr indent="0">
              <a:buNone/>
            </a:pPr>
            <a:r>
              <a:rPr lang="en-US" b="1" dirty="0" smtClean="0"/>
              <a:t>but human) in the world. </a:t>
            </a:r>
          </a:p>
          <a:p>
            <a:pPr marL="285750" indent="-285750"/>
            <a:r>
              <a:rPr lang="en-US" b="1" dirty="0" smtClean="0"/>
              <a:t>Paris liked women.  </a:t>
            </a:r>
          </a:p>
          <a:p>
            <a:pPr marL="285750" indent="-285750"/>
            <a:r>
              <a:rPr lang="en-US" b="1" dirty="0" smtClean="0"/>
              <a:t>A lot.</a:t>
            </a:r>
            <a:endParaRPr lang="en-US" b="1" dirty="0"/>
          </a:p>
        </p:txBody>
      </p:sp>
      <p:pic>
        <p:nvPicPr>
          <p:cNvPr id="4" name="Picture 3" descr="F13 Aphrod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065" y="2474608"/>
            <a:ext cx="3232555" cy="3011793"/>
          </a:xfrm>
          <a:prstGeom prst="rect">
            <a:avLst/>
          </a:prstGeom>
        </p:spPr>
      </p:pic>
    </p:spTree>
    <p:extLst>
      <p:ext uri="{BB962C8B-B14F-4D97-AF65-F5344CB8AC3E}">
        <p14:creationId xmlns:p14="http://schemas.microsoft.com/office/powerpoint/2010/main" val="13660783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Athena</a:t>
            </a:r>
            <a:endParaRPr lang="en-US" dirty="0"/>
          </a:p>
        </p:txBody>
      </p:sp>
      <p:pic>
        <p:nvPicPr>
          <p:cNvPr id="6" name="Content Placeholder 5" descr="F13 Athena.jpg"/>
          <p:cNvPicPr>
            <a:picLocks noGrp="1" noChangeAspect="1"/>
          </p:cNvPicPr>
          <p:nvPr>
            <p:ph idx="1"/>
          </p:nvPr>
        </p:nvPicPr>
        <p:blipFill>
          <a:blip r:embed="rId2">
            <a:extLst>
              <a:ext uri="{28A0092B-C50C-407E-A947-70E740481C1C}">
                <a14:useLocalDpi xmlns:a14="http://schemas.microsoft.com/office/drawing/2010/main" val="0"/>
              </a:ext>
            </a:extLst>
          </a:blip>
          <a:srcRect l="-108292" r="-108292"/>
          <a:stretch>
            <a:fillRect/>
          </a:stretch>
        </p:blipFill>
        <p:spPr>
          <a:xfrm>
            <a:off x="-1668072" y="1774597"/>
            <a:ext cx="7878478" cy="3842688"/>
          </a:xfrm>
        </p:spPr>
      </p:pic>
      <p:sp>
        <p:nvSpPr>
          <p:cNvPr id="8" name="TextBox 7"/>
          <p:cNvSpPr txBox="1"/>
          <p:nvPr/>
        </p:nvSpPr>
        <p:spPr>
          <a:xfrm>
            <a:off x="3976052" y="2447186"/>
            <a:ext cx="4123314" cy="3170099"/>
          </a:xfrm>
          <a:prstGeom prst="rect">
            <a:avLst/>
          </a:prstGeom>
          <a:noFill/>
        </p:spPr>
        <p:txBody>
          <a:bodyPr wrap="square" rtlCol="0">
            <a:spAutoFit/>
          </a:bodyPr>
          <a:lstStyle/>
          <a:p>
            <a:pPr marL="285750" indent="-285750">
              <a:buFont typeface="Arial"/>
              <a:buChar char="•"/>
            </a:pPr>
            <a:r>
              <a:rPr lang="en-US" sz="2000" b="1" dirty="0" smtClean="0"/>
              <a:t>Athena offered Paris the opportunity to be successful in war.  Warriors were revered as heroes during Paris’ lifetime.  This option would appeal to Paris because he would get all of the glory without having to even work hard.  </a:t>
            </a:r>
          </a:p>
          <a:p>
            <a:pPr marL="285750" indent="-285750">
              <a:buFont typeface="Arial"/>
              <a:buChar char="•"/>
            </a:pPr>
            <a:r>
              <a:rPr lang="en-US" sz="2000" b="1" dirty="0" smtClean="0"/>
              <a:t>Paris doesn’t like to work.  </a:t>
            </a:r>
          </a:p>
          <a:p>
            <a:pPr marL="285750" indent="-285750">
              <a:buFont typeface="Arial"/>
              <a:buChar char="•"/>
            </a:pPr>
            <a:r>
              <a:rPr lang="en-US" sz="2000" b="1" dirty="0" smtClean="0"/>
              <a:t>He likes to play</a:t>
            </a:r>
            <a:r>
              <a:rPr lang="en-US" dirty="0" smtClean="0"/>
              <a:t>. </a:t>
            </a:r>
            <a:endParaRPr lang="en-US" dirty="0"/>
          </a:p>
        </p:txBody>
      </p:sp>
    </p:spTree>
    <p:extLst>
      <p:ext uri="{BB962C8B-B14F-4D97-AF65-F5344CB8AC3E}">
        <p14:creationId xmlns:p14="http://schemas.microsoft.com/office/powerpoint/2010/main" val="12174064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52500"/>
            <a:ext cx="6400800" cy="685800"/>
          </a:xfrm>
        </p:spPr>
        <p:txBody>
          <a:bodyPr/>
          <a:lstStyle/>
          <a:p>
            <a:r>
              <a:rPr lang="en-US" dirty="0" smtClean="0"/>
              <a:t>Hera</a:t>
            </a:r>
            <a:endParaRPr lang="en-US" dirty="0"/>
          </a:p>
        </p:txBody>
      </p:sp>
      <p:sp>
        <p:nvSpPr>
          <p:cNvPr id="3" name="Content Placeholder 2"/>
          <p:cNvSpPr>
            <a:spLocks noGrp="1"/>
          </p:cNvSpPr>
          <p:nvPr>
            <p:ph idx="1"/>
          </p:nvPr>
        </p:nvSpPr>
        <p:spPr>
          <a:xfrm>
            <a:off x="1371600" y="2318567"/>
            <a:ext cx="6400800" cy="3048001"/>
          </a:xfrm>
        </p:spPr>
        <p:txBody>
          <a:bodyPr>
            <a:normAutofit fontScale="92500" lnSpcReduction="20000"/>
          </a:bodyPr>
          <a:lstStyle/>
          <a:p>
            <a:r>
              <a:rPr lang="en-US" b="1" dirty="0" smtClean="0"/>
              <a:t>Hera didn’t have a lot to be happy about, with Zeus as her husband, but she was the most powerful goddess as a result of her marriage.  She understood the value of power, so she offered Paris the chance to become the most </a:t>
            </a:r>
          </a:p>
          <a:p>
            <a:pPr indent="0">
              <a:buNone/>
            </a:pPr>
            <a:r>
              <a:rPr lang="en-US" b="1" dirty="0"/>
              <a:t>p</a:t>
            </a:r>
            <a:r>
              <a:rPr lang="en-US" b="1" dirty="0" smtClean="0"/>
              <a:t>owerful man in the world.  </a:t>
            </a:r>
          </a:p>
          <a:p>
            <a:pPr marL="285750" indent="-285750"/>
            <a:r>
              <a:rPr lang="en-US" b="1" dirty="0" smtClean="0"/>
              <a:t>Seriously! He didn’t have to settle </a:t>
            </a:r>
          </a:p>
          <a:p>
            <a:pPr indent="0">
              <a:buNone/>
            </a:pPr>
            <a:r>
              <a:rPr lang="en-US" b="1" dirty="0" smtClean="0"/>
              <a:t>for being a mere hero – he could be more</a:t>
            </a:r>
          </a:p>
          <a:p>
            <a:pPr indent="0">
              <a:buNone/>
            </a:pPr>
            <a:r>
              <a:rPr lang="en-US" b="1" dirty="0" smtClean="0"/>
              <a:t> powerful than any king, anywhere!</a:t>
            </a:r>
            <a:endParaRPr lang="en-US" b="1" dirty="0"/>
          </a:p>
        </p:txBody>
      </p:sp>
      <p:pic>
        <p:nvPicPr>
          <p:cNvPr id="4" name="Picture 3" descr="F13 P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261" y="3428914"/>
            <a:ext cx="2326139" cy="2326139"/>
          </a:xfrm>
          <a:prstGeom prst="rect">
            <a:avLst/>
          </a:prstGeom>
        </p:spPr>
      </p:pic>
    </p:spTree>
    <p:extLst>
      <p:ext uri="{BB962C8B-B14F-4D97-AF65-F5344CB8AC3E}">
        <p14:creationId xmlns:p14="http://schemas.microsoft.com/office/powerpoint/2010/main" val="9010367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108</TotalTime>
  <Words>820</Words>
  <Application>Microsoft Macintosh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The Judgment of Paris</vt:lpstr>
      <vt:lpstr>The Wedding</vt:lpstr>
      <vt:lpstr>PowerPoint Presentation</vt:lpstr>
      <vt:lpstr>The Plan</vt:lpstr>
      <vt:lpstr>Paris</vt:lpstr>
      <vt:lpstr> The Bribes</vt:lpstr>
      <vt:lpstr>Aphrodite</vt:lpstr>
      <vt:lpstr>Athena</vt:lpstr>
      <vt:lpstr>Hera</vt:lpstr>
      <vt:lpstr>The Result</vt:lpstr>
      <vt:lpstr>Paris is a Dummy.  And Aphrodite is a Mean Girl.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Judgment of Paris</dc:title>
  <dc:creator>Shannon McClure</dc:creator>
  <cp:lastModifiedBy>Shannon McClure</cp:lastModifiedBy>
  <cp:revision>13</cp:revision>
  <dcterms:created xsi:type="dcterms:W3CDTF">2013-09-30T01:34:43Z</dcterms:created>
  <dcterms:modified xsi:type="dcterms:W3CDTF">2014-09-24T19:03:00Z</dcterms:modified>
</cp:coreProperties>
</file>